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341" r:id="rId5"/>
    <p:sldId id="343" r:id="rId6"/>
    <p:sldId id="346" r:id="rId7"/>
    <p:sldId id="378" r:id="rId8"/>
    <p:sldId id="379" r:id="rId9"/>
    <p:sldId id="380" r:id="rId10"/>
    <p:sldId id="381" r:id="rId11"/>
    <p:sldId id="345" r:id="rId12"/>
    <p:sldId id="347" r:id="rId13"/>
    <p:sldId id="387" r:id="rId14"/>
    <p:sldId id="382" r:id="rId15"/>
    <p:sldId id="388" r:id="rId16"/>
    <p:sldId id="383" r:id="rId17"/>
    <p:sldId id="384" r:id="rId18"/>
    <p:sldId id="368" r:id="rId19"/>
    <p:sldId id="385" r:id="rId20"/>
    <p:sldId id="372" r:id="rId21"/>
    <p:sldId id="386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an Minh Ngoc - THCS Le Quy Don" initials="DMNTLQD" lastIdx="1" clrIdx="0">
    <p:extLst>
      <p:ext uri="{19B8F6BF-5375-455C-9EA6-DF929625EA0E}">
        <p15:presenceInfo xmlns:p15="http://schemas.microsoft.com/office/powerpoint/2012/main" userId="Doan Minh Ngoc - THCS Le Quy D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Minh Ngoc - THCS Le Quy Don" userId="ce42255a-7cdb-49a0-a8d1-e84e68ae9388" providerId="ADAL" clId="{4C2D05AB-FC8C-4A0F-8DCE-28D40F3B955C}"/>
    <pc:docChg chg="undo custSel addSld modSld">
      <pc:chgData name="Doan Minh Ngoc - THCS Le Quy Don" userId="ce42255a-7cdb-49a0-a8d1-e84e68ae9388" providerId="ADAL" clId="{4C2D05AB-FC8C-4A0F-8DCE-28D40F3B955C}" dt="2023-02-21T05:38:06.877" v="481" actId="255"/>
      <pc:docMkLst>
        <pc:docMk/>
      </pc:docMkLst>
      <pc:sldChg chg="modSp mod modTransition modAnim">
        <pc:chgData name="Doan Minh Ngoc - THCS Le Quy Don" userId="ce42255a-7cdb-49a0-a8d1-e84e68ae9388" providerId="ADAL" clId="{4C2D05AB-FC8C-4A0F-8DCE-28D40F3B955C}" dt="2023-02-21T05:21:39.545" v="472" actId="1038"/>
        <pc:sldMkLst>
          <pc:docMk/>
          <pc:sldMk cId="70567577" sldId="256"/>
        </pc:sldMkLst>
        <pc:spChg chg="mod">
          <ac:chgData name="Doan Minh Ngoc - THCS Le Quy Don" userId="ce42255a-7cdb-49a0-a8d1-e84e68ae9388" providerId="ADAL" clId="{4C2D05AB-FC8C-4A0F-8DCE-28D40F3B955C}" dt="2023-02-21T05:21:39.545" v="472" actId="1038"/>
          <ac:spMkLst>
            <pc:docMk/>
            <pc:sldMk cId="70567577" sldId="256"/>
            <ac:spMk id="8" creationId="{03B4C724-0776-4328-8F0A-B72DA1579537}"/>
          </ac:spMkLst>
        </pc:spChg>
      </pc:sldChg>
      <pc:sldChg chg="modTransition modAnim">
        <pc:chgData name="Doan Minh Ngoc - THCS Le Quy Don" userId="ce42255a-7cdb-49a0-a8d1-e84e68ae9388" providerId="ADAL" clId="{4C2D05AB-FC8C-4A0F-8DCE-28D40F3B955C}" dt="2023-02-21T04:58:51.376" v="112"/>
        <pc:sldMkLst>
          <pc:docMk/>
          <pc:sldMk cId="1241158067" sldId="301"/>
        </pc:sldMkLst>
      </pc:sldChg>
      <pc:sldChg chg="modSp modTransition modAnim">
        <pc:chgData name="Doan Minh Ngoc - THCS Le Quy Don" userId="ce42255a-7cdb-49a0-a8d1-e84e68ae9388" providerId="ADAL" clId="{4C2D05AB-FC8C-4A0F-8DCE-28D40F3B955C}" dt="2023-02-21T05:36:22.933" v="476" actId="207"/>
        <pc:sldMkLst>
          <pc:docMk/>
          <pc:sldMk cId="670904181" sldId="341"/>
        </pc:sldMkLst>
        <pc:spChg chg="mod">
          <ac:chgData name="Doan Minh Ngoc - THCS Le Quy Don" userId="ce42255a-7cdb-49a0-a8d1-e84e68ae9388" providerId="ADAL" clId="{4C2D05AB-FC8C-4A0F-8DCE-28D40F3B955C}" dt="2023-02-21T05:36:22.933" v="476" actId="207"/>
          <ac:spMkLst>
            <pc:docMk/>
            <pc:sldMk cId="670904181" sldId="341"/>
            <ac:spMk id="28" creationId="{734C86B3-173C-4D0E-AF1E-C44E47E4C75F}"/>
          </ac:spMkLst>
        </pc:spChg>
      </pc:sldChg>
      <pc:sldChg chg="modTransition modAnim">
        <pc:chgData name="Doan Minh Ngoc - THCS Le Quy Don" userId="ce42255a-7cdb-49a0-a8d1-e84e68ae9388" providerId="ADAL" clId="{4C2D05AB-FC8C-4A0F-8DCE-28D40F3B955C}" dt="2023-02-21T04:53:51.030" v="46"/>
        <pc:sldMkLst>
          <pc:docMk/>
          <pc:sldMk cId="3226726352" sldId="343"/>
        </pc:sldMkLst>
      </pc:sldChg>
      <pc:sldChg chg="modTransition modAnim">
        <pc:chgData name="Doan Minh Ngoc - THCS Le Quy Don" userId="ce42255a-7cdb-49a0-a8d1-e84e68ae9388" providerId="ADAL" clId="{4C2D05AB-FC8C-4A0F-8DCE-28D40F3B955C}" dt="2023-02-21T04:55:26.429" v="66"/>
        <pc:sldMkLst>
          <pc:docMk/>
          <pc:sldMk cId="503494611" sldId="345"/>
        </pc:sldMkLst>
      </pc:sldChg>
      <pc:sldChg chg="modSp modTransition modAnim">
        <pc:chgData name="Doan Minh Ngoc - THCS Le Quy Don" userId="ce42255a-7cdb-49a0-a8d1-e84e68ae9388" providerId="ADAL" clId="{4C2D05AB-FC8C-4A0F-8DCE-28D40F3B955C}" dt="2023-02-21T05:37:29.417" v="477" actId="255"/>
        <pc:sldMkLst>
          <pc:docMk/>
          <pc:sldMk cId="3287024914" sldId="346"/>
        </pc:sldMkLst>
        <pc:spChg chg="mod">
          <ac:chgData name="Doan Minh Ngoc - THCS Le Quy Don" userId="ce42255a-7cdb-49a0-a8d1-e84e68ae9388" providerId="ADAL" clId="{4C2D05AB-FC8C-4A0F-8DCE-28D40F3B955C}" dt="2023-02-21T05:37:29.417" v="477" actId="255"/>
          <ac:spMkLst>
            <pc:docMk/>
            <pc:sldMk cId="3287024914" sldId="346"/>
            <ac:spMk id="9" creationId="{00000000-0000-0000-0000-000000000000}"/>
          </ac:spMkLst>
        </pc:spChg>
      </pc:sldChg>
      <pc:sldChg chg="delSp modSp mod modTransition delAnim modAnim">
        <pc:chgData name="Doan Minh Ngoc - THCS Le Quy Don" userId="ce42255a-7cdb-49a0-a8d1-e84e68ae9388" providerId="ADAL" clId="{4C2D05AB-FC8C-4A0F-8DCE-28D40F3B955C}" dt="2023-02-21T04:56:23.900" v="79"/>
        <pc:sldMkLst>
          <pc:docMk/>
          <pc:sldMk cId="2059251091" sldId="347"/>
        </pc:sldMkLst>
        <pc:spChg chg="del mod">
          <ac:chgData name="Doan Minh Ngoc - THCS Le Quy Don" userId="ce42255a-7cdb-49a0-a8d1-e84e68ae9388" providerId="ADAL" clId="{4C2D05AB-FC8C-4A0F-8DCE-28D40F3B955C}" dt="2023-02-21T04:55:38.707" v="68" actId="478"/>
          <ac:spMkLst>
            <pc:docMk/>
            <pc:sldMk cId="2059251091" sldId="347"/>
            <ac:spMk id="3" creationId="{00000000-0000-0000-0000-000000000000}"/>
          </ac:spMkLst>
        </pc:spChg>
      </pc:sldChg>
      <pc:sldChg chg="modTransition modAnim">
        <pc:chgData name="Doan Minh Ngoc - THCS Le Quy Don" userId="ce42255a-7cdb-49a0-a8d1-e84e68ae9388" providerId="ADAL" clId="{4C2D05AB-FC8C-4A0F-8DCE-28D40F3B955C}" dt="2023-02-21T04:58:24.241" v="108"/>
        <pc:sldMkLst>
          <pc:docMk/>
          <pc:sldMk cId="3024277776" sldId="368"/>
        </pc:sldMkLst>
      </pc:sldChg>
      <pc:sldChg chg="modTransition modAnim">
        <pc:chgData name="Doan Minh Ngoc - THCS Le Quy Don" userId="ce42255a-7cdb-49a0-a8d1-e84e68ae9388" providerId="ADAL" clId="{4C2D05AB-FC8C-4A0F-8DCE-28D40F3B955C}" dt="2023-02-21T04:58:40.425" v="110"/>
        <pc:sldMkLst>
          <pc:docMk/>
          <pc:sldMk cId="3690724382" sldId="372"/>
        </pc:sldMkLst>
      </pc:sldChg>
      <pc:sldChg chg="modSp modTransition modAnim">
        <pc:chgData name="Doan Minh Ngoc - THCS Le Quy Don" userId="ce42255a-7cdb-49a0-a8d1-e84e68ae9388" providerId="ADAL" clId="{4C2D05AB-FC8C-4A0F-8DCE-28D40F3B955C}" dt="2023-02-21T05:37:40.617" v="478" actId="255"/>
        <pc:sldMkLst>
          <pc:docMk/>
          <pc:sldMk cId="3461470437" sldId="378"/>
        </pc:sldMkLst>
        <pc:spChg chg="mod">
          <ac:chgData name="Doan Minh Ngoc - THCS Le Quy Don" userId="ce42255a-7cdb-49a0-a8d1-e84e68ae9388" providerId="ADAL" clId="{4C2D05AB-FC8C-4A0F-8DCE-28D40F3B955C}" dt="2023-02-21T05:37:40.617" v="478" actId="255"/>
          <ac:spMkLst>
            <pc:docMk/>
            <pc:sldMk cId="3461470437" sldId="378"/>
            <ac:spMk id="9" creationId="{00000000-0000-0000-0000-000000000000}"/>
          </ac:spMkLst>
        </pc:spChg>
      </pc:sldChg>
      <pc:sldChg chg="modSp modTransition modAnim">
        <pc:chgData name="Doan Minh Ngoc - THCS Le Quy Don" userId="ce42255a-7cdb-49a0-a8d1-e84e68ae9388" providerId="ADAL" clId="{4C2D05AB-FC8C-4A0F-8DCE-28D40F3B955C}" dt="2023-02-21T05:37:51.724" v="479" actId="255"/>
        <pc:sldMkLst>
          <pc:docMk/>
          <pc:sldMk cId="2289476230" sldId="379"/>
        </pc:sldMkLst>
        <pc:spChg chg="mod">
          <ac:chgData name="Doan Minh Ngoc - THCS Le Quy Don" userId="ce42255a-7cdb-49a0-a8d1-e84e68ae9388" providerId="ADAL" clId="{4C2D05AB-FC8C-4A0F-8DCE-28D40F3B955C}" dt="2023-02-21T05:37:51.724" v="479" actId="255"/>
          <ac:spMkLst>
            <pc:docMk/>
            <pc:sldMk cId="2289476230" sldId="379"/>
            <ac:spMk id="9" creationId="{00000000-0000-0000-0000-000000000000}"/>
          </ac:spMkLst>
        </pc:spChg>
      </pc:sldChg>
      <pc:sldChg chg="modSp modTransition modAnim">
        <pc:chgData name="Doan Minh Ngoc - THCS Le Quy Don" userId="ce42255a-7cdb-49a0-a8d1-e84e68ae9388" providerId="ADAL" clId="{4C2D05AB-FC8C-4A0F-8DCE-28D40F3B955C}" dt="2023-02-21T05:37:58.801" v="480" actId="255"/>
        <pc:sldMkLst>
          <pc:docMk/>
          <pc:sldMk cId="1790622429" sldId="380"/>
        </pc:sldMkLst>
        <pc:spChg chg="mod">
          <ac:chgData name="Doan Minh Ngoc - THCS Le Quy Don" userId="ce42255a-7cdb-49a0-a8d1-e84e68ae9388" providerId="ADAL" clId="{4C2D05AB-FC8C-4A0F-8DCE-28D40F3B955C}" dt="2023-02-21T05:37:58.801" v="480" actId="255"/>
          <ac:spMkLst>
            <pc:docMk/>
            <pc:sldMk cId="1790622429" sldId="380"/>
            <ac:spMk id="9" creationId="{00000000-0000-0000-0000-000000000000}"/>
          </ac:spMkLst>
        </pc:spChg>
      </pc:sldChg>
      <pc:sldChg chg="modSp modTransition modAnim">
        <pc:chgData name="Doan Minh Ngoc - THCS Le Quy Don" userId="ce42255a-7cdb-49a0-a8d1-e84e68ae9388" providerId="ADAL" clId="{4C2D05AB-FC8C-4A0F-8DCE-28D40F3B955C}" dt="2023-02-21T05:38:06.877" v="481" actId="255"/>
        <pc:sldMkLst>
          <pc:docMk/>
          <pc:sldMk cId="2767712332" sldId="381"/>
        </pc:sldMkLst>
        <pc:spChg chg="mod">
          <ac:chgData name="Doan Minh Ngoc - THCS Le Quy Don" userId="ce42255a-7cdb-49a0-a8d1-e84e68ae9388" providerId="ADAL" clId="{4C2D05AB-FC8C-4A0F-8DCE-28D40F3B955C}" dt="2023-02-21T05:38:06.877" v="481" actId="255"/>
          <ac:spMkLst>
            <pc:docMk/>
            <pc:sldMk cId="2767712332" sldId="381"/>
            <ac:spMk id="9" creationId="{00000000-0000-0000-0000-000000000000}"/>
          </ac:spMkLst>
        </pc:spChg>
      </pc:sldChg>
      <pc:sldChg chg="delSp mod modTransition delAnim modAnim">
        <pc:chgData name="Doan Minh Ngoc - THCS Le Quy Don" userId="ce42255a-7cdb-49a0-a8d1-e84e68ae9388" providerId="ADAL" clId="{4C2D05AB-FC8C-4A0F-8DCE-28D40F3B955C}" dt="2023-02-21T04:56:54.518" v="87"/>
        <pc:sldMkLst>
          <pc:docMk/>
          <pc:sldMk cId="3465665909" sldId="382"/>
        </pc:sldMkLst>
        <pc:spChg chg="del">
          <ac:chgData name="Doan Minh Ngoc - THCS Le Quy Don" userId="ce42255a-7cdb-49a0-a8d1-e84e68ae9388" providerId="ADAL" clId="{4C2D05AB-FC8C-4A0F-8DCE-28D40F3B955C}" dt="2023-02-21T04:56:31.508" v="80" actId="478"/>
          <ac:spMkLst>
            <pc:docMk/>
            <pc:sldMk cId="3465665909" sldId="382"/>
            <ac:spMk id="3" creationId="{00000000-0000-0000-0000-000000000000}"/>
          </ac:spMkLst>
        </pc:spChg>
      </pc:sldChg>
      <pc:sldChg chg="modTransition modAnim">
        <pc:chgData name="Doan Minh Ngoc - THCS Le Quy Don" userId="ce42255a-7cdb-49a0-a8d1-e84e68ae9388" providerId="ADAL" clId="{4C2D05AB-FC8C-4A0F-8DCE-28D40F3B955C}" dt="2023-02-21T04:57:39.663" v="98"/>
        <pc:sldMkLst>
          <pc:docMk/>
          <pc:sldMk cId="2181484807" sldId="383"/>
        </pc:sldMkLst>
      </pc:sldChg>
      <pc:sldChg chg="modSp modTransition modAnim">
        <pc:chgData name="Doan Minh Ngoc - THCS Le Quy Don" userId="ce42255a-7cdb-49a0-a8d1-e84e68ae9388" providerId="ADAL" clId="{4C2D05AB-FC8C-4A0F-8DCE-28D40F3B955C}" dt="2023-02-21T04:58:12.932" v="107" actId="20577"/>
        <pc:sldMkLst>
          <pc:docMk/>
          <pc:sldMk cId="79402917" sldId="384"/>
        </pc:sldMkLst>
        <pc:spChg chg="mod">
          <ac:chgData name="Doan Minh Ngoc - THCS Le Quy Don" userId="ce42255a-7cdb-49a0-a8d1-e84e68ae9388" providerId="ADAL" clId="{4C2D05AB-FC8C-4A0F-8DCE-28D40F3B955C}" dt="2023-02-21T04:58:12.932" v="107" actId="20577"/>
          <ac:spMkLst>
            <pc:docMk/>
            <pc:sldMk cId="79402917" sldId="384"/>
            <ac:spMk id="15" creationId="{7D1EC71D-AEE6-4554-BF79-915ECF4D1639}"/>
          </ac:spMkLst>
        </pc:spChg>
      </pc:sldChg>
      <pc:sldChg chg="modTransition modAnim">
        <pc:chgData name="Doan Minh Ngoc - THCS Le Quy Don" userId="ce42255a-7cdb-49a0-a8d1-e84e68ae9388" providerId="ADAL" clId="{4C2D05AB-FC8C-4A0F-8DCE-28D40F3B955C}" dt="2023-02-21T04:58:35.145" v="109"/>
        <pc:sldMkLst>
          <pc:docMk/>
          <pc:sldMk cId="3715162498" sldId="385"/>
        </pc:sldMkLst>
      </pc:sldChg>
      <pc:sldChg chg="modTransition modAnim">
        <pc:chgData name="Doan Minh Ngoc - THCS Le Quy Don" userId="ce42255a-7cdb-49a0-a8d1-e84e68ae9388" providerId="ADAL" clId="{4C2D05AB-FC8C-4A0F-8DCE-28D40F3B955C}" dt="2023-02-21T04:58:47.517" v="111"/>
        <pc:sldMkLst>
          <pc:docMk/>
          <pc:sldMk cId="3139652924" sldId="386"/>
        </pc:sldMkLst>
      </pc:sldChg>
      <pc:sldChg chg="addSp delSp modSp new mod modTransition modClrScheme modAnim chgLayout">
        <pc:chgData name="Doan Minh Ngoc - THCS Le Quy Don" userId="ce42255a-7cdb-49a0-a8d1-e84e68ae9388" providerId="ADAL" clId="{4C2D05AB-FC8C-4A0F-8DCE-28D40F3B955C}" dt="2023-02-21T05:18:07.337" v="432" actId="113"/>
        <pc:sldMkLst>
          <pc:docMk/>
          <pc:sldMk cId="617435496" sldId="387"/>
        </pc:sldMkLst>
        <pc:spChg chg="add del mod">
          <ac:chgData name="Doan Minh Ngoc - THCS Le Quy Don" userId="ce42255a-7cdb-49a0-a8d1-e84e68ae9388" providerId="ADAL" clId="{4C2D05AB-FC8C-4A0F-8DCE-28D40F3B955C}" dt="2023-02-21T05:04:37.083" v="116" actId="931"/>
          <ac:spMkLst>
            <pc:docMk/>
            <pc:sldMk cId="617435496" sldId="387"/>
            <ac:spMk id="2" creationId="{76DC2F56-4FF1-595F-F6B8-B1F07586A3BC}"/>
          </ac:spMkLst>
        </pc:spChg>
        <pc:spChg chg="add del mod">
          <ac:chgData name="Doan Minh Ngoc - THCS Le Quy Don" userId="ce42255a-7cdb-49a0-a8d1-e84e68ae9388" providerId="ADAL" clId="{4C2D05AB-FC8C-4A0F-8DCE-28D40F3B955C}" dt="2023-02-21T05:04:51.799" v="118" actId="931"/>
          <ac:spMkLst>
            <pc:docMk/>
            <pc:sldMk cId="617435496" sldId="387"/>
            <ac:spMk id="3" creationId="{9D7F1D81-7774-78D4-3B21-ED5740544756}"/>
          </ac:spMkLst>
        </pc:spChg>
        <pc:spChg chg="add del mod">
          <ac:chgData name="Doan Minh Ngoc - THCS Le Quy Don" userId="ce42255a-7cdb-49a0-a8d1-e84e68ae9388" providerId="ADAL" clId="{4C2D05AB-FC8C-4A0F-8DCE-28D40F3B955C}" dt="2023-02-21T05:04:30.710" v="115" actId="931"/>
          <ac:spMkLst>
            <pc:docMk/>
            <pc:sldMk cId="617435496" sldId="387"/>
            <ac:spMk id="4" creationId="{99CB1586-A764-A095-E31B-365C51DE6D84}"/>
          </ac:spMkLst>
        </pc:spChg>
        <pc:spChg chg="add del mod">
          <ac:chgData name="Doan Minh Ngoc - THCS Le Quy Don" userId="ce42255a-7cdb-49a0-a8d1-e84e68ae9388" providerId="ADAL" clId="{4C2D05AB-FC8C-4A0F-8DCE-28D40F3B955C}" dt="2023-02-21T05:04:45.956" v="117" actId="931"/>
          <ac:spMkLst>
            <pc:docMk/>
            <pc:sldMk cId="617435496" sldId="387"/>
            <ac:spMk id="5" creationId="{0B6F2E50-A5F3-E322-162B-F9CD3C3B5DFB}"/>
          </ac:spMkLst>
        </pc:spChg>
        <pc:spChg chg="add mod">
          <ac:chgData name="Doan Minh Ngoc - THCS Le Quy Don" userId="ce42255a-7cdb-49a0-a8d1-e84e68ae9388" providerId="ADAL" clId="{4C2D05AB-FC8C-4A0F-8DCE-28D40F3B955C}" dt="2023-02-21T05:18:07.337" v="432" actId="113"/>
          <ac:spMkLst>
            <pc:docMk/>
            <pc:sldMk cId="617435496" sldId="387"/>
            <ac:spMk id="14" creationId="{D5D6552C-7BAC-6EE6-4716-642B67819ED4}"/>
          </ac:spMkLst>
        </pc:spChg>
        <pc:picChg chg="add mod">
          <ac:chgData name="Doan Minh Ngoc - THCS Le Quy Don" userId="ce42255a-7cdb-49a0-a8d1-e84e68ae9388" providerId="ADAL" clId="{4C2D05AB-FC8C-4A0F-8DCE-28D40F3B955C}" dt="2023-02-21T05:04:30.710" v="115" actId="931"/>
          <ac:picMkLst>
            <pc:docMk/>
            <pc:sldMk cId="617435496" sldId="387"/>
            <ac:picMk id="7" creationId="{99D1E54A-271F-26EE-A773-48784F099385}"/>
          </ac:picMkLst>
        </pc:picChg>
        <pc:picChg chg="add mod">
          <ac:chgData name="Doan Minh Ngoc - THCS Le Quy Don" userId="ce42255a-7cdb-49a0-a8d1-e84e68ae9388" providerId="ADAL" clId="{4C2D05AB-FC8C-4A0F-8DCE-28D40F3B955C}" dt="2023-02-21T05:05:15.589" v="121" actId="1076"/>
          <ac:picMkLst>
            <pc:docMk/>
            <pc:sldMk cId="617435496" sldId="387"/>
            <ac:picMk id="9" creationId="{2105050C-9864-18F6-B5D9-3698A0CD1C15}"/>
          </ac:picMkLst>
        </pc:picChg>
        <pc:picChg chg="add mod">
          <ac:chgData name="Doan Minh Ngoc - THCS Le Quy Don" userId="ce42255a-7cdb-49a0-a8d1-e84e68ae9388" providerId="ADAL" clId="{4C2D05AB-FC8C-4A0F-8DCE-28D40F3B955C}" dt="2023-02-21T05:04:45.956" v="117" actId="931"/>
          <ac:picMkLst>
            <pc:docMk/>
            <pc:sldMk cId="617435496" sldId="387"/>
            <ac:picMk id="11" creationId="{6769B700-4CBF-2058-0394-2AF94692BA09}"/>
          </ac:picMkLst>
        </pc:picChg>
        <pc:picChg chg="add mod">
          <ac:chgData name="Doan Minh Ngoc - THCS Le Quy Don" userId="ce42255a-7cdb-49a0-a8d1-e84e68ae9388" providerId="ADAL" clId="{4C2D05AB-FC8C-4A0F-8DCE-28D40F3B955C}" dt="2023-02-21T05:04:51.799" v="118" actId="931"/>
          <ac:picMkLst>
            <pc:docMk/>
            <pc:sldMk cId="617435496" sldId="387"/>
            <ac:picMk id="13" creationId="{AC22DE93-14E6-3D5B-B465-CBC7045EB2AA}"/>
          </ac:picMkLst>
        </pc:picChg>
      </pc:sldChg>
      <pc:sldChg chg="addSp delSp modSp new mod modTransition modClrScheme modAnim chgLayout">
        <pc:chgData name="Doan Minh Ngoc - THCS Le Quy Don" userId="ce42255a-7cdb-49a0-a8d1-e84e68ae9388" providerId="ADAL" clId="{4C2D05AB-FC8C-4A0F-8DCE-28D40F3B955C}" dt="2023-02-21T05:18:01.776" v="431" actId="14100"/>
        <pc:sldMkLst>
          <pc:docMk/>
          <pc:sldMk cId="291237930" sldId="388"/>
        </pc:sldMkLst>
        <pc:spChg chg="add del mod">
          <ac:chgData name="Doan Minh Ngoc - THCS Le Quy Don" userId="ce42255a-7cdb-49a0-a8d1-e84e68ae9388" providerId="ADAL" clId="{4C2D05AB-FC8C-4A0F-8DCE-28D40F3B955C}" dt="2023-02-21T05:13:14.705" v="319" actId="931"/>
          <ac:spMkLst>
            <pc:docMk/>
            <pc:sldMk cId="291237930" sldId="388"/>
            <ac:spMk id="2" creationId="{82345167-9A1D-386B-2E23-89FA09BF006E}"/>
          </ac:spMkLst>
        </pc:spChg>
        <pc:spChg chg="add del mod">
          <ac:chgData name="Doan Minh Ngoc - THCS Le Quy Don" userId="ce42255a-7cdb-49a0-a8d1-e84e68ae9388" providerId="ADAL" clId="{4C2D05AB-FC8C-4A0F-8DCE-28D40F3B955C}" dt="2023-02-21T05:14:31.523" v="321" actId="931"/>
          <ac:spMkLst>
            <pc:docMk/>
            <pc:sldMk cId="291237930" sldId="388"/>
            <ac:spMk id="3" creationId="{683890D2-310E-5C8E-2DF5-36F2FA95A332}"/>
          </ac:spMkLst>
        </pc:spChg>
        <pc:spChg chg="add del mod">
          <ac:chgData name="Doan Minh Ngoc - THCS Le Quy Don" userId="ce42255a-7cdb-49a0-a8d1-e84e68ae9388" providerId="ADAL" clId="{4C2D05AB-FC8C-4A0F-8DCE-28D40F3B955C}" dt="2023-02-21T05:13:09.628" v="318" actId="931"/>
          <ac:spMkLst>
            <pc:docMk/>
            <pc:sldMk cId="291237930" sldId="388"/>
            <ac:spMk id="4" creationId="{CFF0C3EA-88A5-5A31-C47E-5B78600275E3}"/>
          </ac:spMkLst>
        </pc:spChg>
        <pc:spChg chg="add del mod">
          <ac:chgData name="Doan Minh Ngoc - THCS Le Quy Don" userId="ce42255a-7cdb-49a0-a8d1-e84e68ae9388" providerId="ADAL" clId="{4C2D05AB-FC8C-4A0F-8DCE-28D40F3B955C}" dt="2023-02-21T05:13:21.110" v="320" actId="931"/>
          <ac:spMkLst>
            <pc:docMk/>
            <pc:sldMk cId="291237930" sldId="388"/>
            <ac:spMk id="5" creationId="{88852CCC-6C21-4761-69BC-E31F2608A29C}"/>
          </ac:spMkLst>
        </pc:spChg>
        <pc:spChg chg="add mod">
          <ac:chgData name="Doan Minh Ngoc - THCS Le Quy Don" userId="ce42255a-7cdb-49a0-a8d1-e84e68ae9388" providerId="ADAL" clId="{4C2D05AB-FC8C-4A0F-8DCE-28D40F3B955C}" dt="2023-02-21T05:18:01.776" v="431" actId="14100"/>
          <ac:spMkLst>
            <pc:docMk/>
            <pc:sldMk cId="291237930" sldId="388"/>
            <ac:spMk id="14" creationId="{9F4728DC-9624-CA08-60DF-785BAB1EA52F}"/>
          </ac:spMkLst>
        </pc:spChg>
        <pc:picChg chg="add mod">
          <ac:chgData name="Doan Minh Ngoc - THCS Le Quy Don" userId="ce42255a-7cdb-49a0-a8d1-e84e68ae9388" providerId="ADAL" clId="{4C2D05AB-FC8C-4A0F-8DCE-28D40F3B955C}" dt="2023-02-21T05:13:09.628" v="318" actId="931"/>
          <ac:picMkLst>
            <pc:docMk/>
            <pc:sldMk cId="291237930" sldId="388"/>
            <ac:picMk id="7" creationId="{1F8F7A4E-D7DD-0441-7F4B-825DCB96C14C}"/>
          </ac:picMkLst>
        </pc:picChg>
        <pc:picChg chg="add mod">
          <ac:chgData name="Doan Minh Ngoc - THCS Le Quy Don" userId="ce42255a-7cdb-49a0-a8d1-e84e68ae9388" providerId="ADAL" clId="{4C2D05AB-FC8C-4A0F-8DCE-28D40F3B955C}" dt="2023-02-21T05:13:14.705" v="319" actId="931"/>
          <ac:picMkLst>
            <pc:docMk/>
            <pc:sldMk cId="291237930" sldId="388"/>
            <ac:picMk id="9" creationId="{22FA7765-EEE5-BAAC-D5E9-CC42D983917D}"/>
          </ac:picMkLst>
        </pc:picChg>
        <pc:picChg chg="add mod">
          <ac:chgData name="Doan Minh Ngoc - THCS Le Quy Don" userId="ce42255a-7cdb-49a0-a8d1-e84e68ae9388" providerId="ADAL" clId="{4C2D05AB-FC8C-4A0F-8DCE-28D40F3B955C}" dt="2023-02-21T05:13:21.110" v="320" actId="931"/>
          <ac:picMkLst>
            <pc:docMk/>
            <pc:sldMk cId="291237930" sldId="388"/>
            <ac:picMk id="11" creationId="{2C186500-9263-7702-122B-315317791973}"/>
          </ac:picMkLst>
        </pc:picChg>
        <pc:picChg chg="add mod">
          <ac:chgData name="Doan Minh Ngoc - THCS Le Quy Don" userId="ce42255a-7cdb-49a0-a8d1-e84e68ae9388" providerId="ADAL" clId="{4C2D05AB-FC8C-4A0F-8DCE-28D40F3B955C}" dt="2023-02-21T05:14:31.523" v="321" actId="931"/>
          <ac:picMkLst>
            <pc:docMk/>
            <pc:sldMk cId="291237930" sldId="388"/>
            <ac:picMk id="13" creationId="{D8FA88E7-22B6-6297-C6ED-2B36CA8082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73C10-8640-4F3C-B2E4-C837BE5509C5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A844D3-5676-40C9-8B70-99FCB08E080B}"/>
              </a:ext>
            </a:extLst>
          </p:cNvPr>
          <p:cNvGrpSpPr/>
          <p:nvPr userDrawn="1"/>
        </p:nvGrpSpPr>
        <p:grpSpPr>
          <a:xfrm>
            <a:off x="9172759" y="1907887"/>
            <a:ext cx="2266766" cy="3984856"/>
            <a:chOff x="4871870" y="1763729"/>
            <a:chExt cx="2448272" cy="4303935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FE5FA093-4730-40D3-9808-FCB8F275430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3F26B978-F2BA-4435-BD7D-8BA75383445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A9EE186C-4FA2-483F-9560-BC0FB4295DB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id="{AAB42CB8-FB70-4384-9995-4093F4013C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744D317D-5CFC-48E4-9BF4-98C3EF35219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" name="Rounded Rectangle 8">
                  <a:extLst>
                    <a:ext uri="{FF2B5EF4-FFF2-40B4-BE49-F238E27FC236}">
                      <a16:creationId xmlns:a16="http://schemas.microsoft.com/office/drawing/2014/main" id="{2D06F3B8-61E2-4783-87B7-3B516CEFD8F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" name="Picture Placeholder 2">
              <a:extLst>
                <a:ext uri="{FF2B5EF4-FFF2-40B4-BE49-F238E27FC236}">
                  <a16:creationId xmlns:a16="http://schemas.microsoft.com/office/drawing/2014/main" id="{96F46C5E-6300-4590-BCDF-772B5093F309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047C560-DD35-4A91-83AA-295EE29936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7577" y="2240329"/>
            <a:ext cx="2046697" cy="3226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360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93C3917-5565-466A-887F-9A51D013E131}"/>
              </a:ext>
            </a:extLst>
          </p:cNvPr>
          <p:cNvSpPr/>
          <p:nvPr userDrawn="1"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A5DBC2F-2573-4478-81A6-229D479F1BA5}"/>
              </a:ext>
            </a:extLst>
          </p:cNvPr>
          <p:cNvSpPr/>
          <p:nvPr userDrawn="1"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BEEA2D1A-FA3E-4C74-A09D-E1A106AB24E6}"/>
              </a:ext>
            </a:extLst>
          </p:cNvPr>
          <p:cNvSpPr/>
          <p:nvPr userDrawn="1"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77552" y="1941194"/>
            <a:ext cx="2975610" cy="29756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784568" y="817419"/>
            <a:ext cx="6858000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vi-VN" altLang="ko-KR" sz="4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 4:</a:t>
            </a:r>
            <a:endParaRPr lang="en-US" altLang="ko-KR" sz="40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endParaRPr lang="en-US" altLang="ko-KR" sz="40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altLang="ko-KR" sz="6000" b="1" dirty="0">
                <a:solidFill>
                  <a:srgbClr val="C0000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VĂN HOÁ ẨM THỰC THÀNH PHỐ HỒ CHÍ MINH</a:t>
            </a:r>
            <a:endParaRPr lang="ko-KR" altLang="en-US" sz="6000" b="1" dirty="0">
              <a:solidFill>
                <a:srgbClr val="C00000"/>
              </a:solidFill>
              <a:latin typeface="Circle3D" panose="020B07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281" y="237828"/>
            <a:ext cx="711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1EC71D-AEE6-4554-BF79-915ECF4D1639}"/>
              </a:ext>
            </a:extLst>
          </p:cNvPr>
          <p:cNvSpPr txBox="1"/>
          <p:nvPr/>
        </p:nvSpPr>
        <p:spPr>
          <a:xfrm>
            <a:off x="5208104" y="2076242"/>
            <a:ext cx="6706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2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105050C-9864-18F6-B5D9-3698A0CD1C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248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C22DE93-14E6-3D5B-B465-CBC7045EB2A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9D1E54A-271F-26EE-A773-48784F09938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769B700-4CBF-2058-0394-2AF94692BA0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D6552C-7BAC-6EE6-4716-642B67819ED4}"/>
              </a:ext>
            </a:extLst>
          </p:cNvPr>
          <p:cNvSpPr txBox="1"/>
          <p:nvPr/>
        </p:nvSpPr>
        <p:spPr>
          <a:xfrm>
            <a:off x="-121772" y="2150786"/>
            <a:ext cx="5621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ẨM THỰC Ở THÀNH PHỐ</a:t>
            </a:r>
          </a:p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</a:t>
            </a:r>
          </a:p>
        </p:txBody>
      </p:sp>
    </p:spTree>
    <p:extLst>
      <p:ext uri="{BB962C8B-B14F-4D97-AF65-F5344CB8AC3E}">
        <p14:creationId xmlns:p14="http://schemas.microsoft.com/office/powerpoint/2010/main" val="6174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281" y="237828"/>
            <a:ext cx="71191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1EC71D-AEE6-4554-BF79-915ECF4D1639}"/>
              </a:ext>
            </a:extLst>
          </p:cNvPr>
          <p:cNvSpPr txBox="1"/>
          <p:nvPr/>
        </p:nvSpPr>
        <p:spPr>
          <a:xfrm>
            <a:off x="5208104" y="2076242"/>
            <a:ext cx="6706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Giao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656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2FA7765-EEE5-BAAC-D5E9-CC42D983917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63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8FA88E7-22B6-6297-C6ED-2B36CA80823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16643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F8F7A4E-D7DD-0441-7F4B-825DCB96C14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C186500-9263-7702-122B-31531779197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4728DC-9624-CA08-60DF-785BAB1EA52F}"/>
              </a:ext>
            </a:extLst>
          </p:cNvPr>
          <p:cNvSpPr txBox="1"/>
          <p:nvPr/>
        </p:nvSpPr>
        <p:spPr>
          <a:xfrm>
            <a:off x="0" y="2150786"/>
            <a:ext cx="5500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ẤN ẨM THỰC SÀI GÒN</a:t>
            </a:r>
          </a:p>
        </p:txBody>
      </p:sp>
    </p:spTree>
    <p:extLst>
      <p:ext uri="{BB962C8B-B14F-4D97-AF65-F5344CB8AC3E}">
        <p14:creationId xmlns:p14="http://schemas.microsoft.com/office/powerpoint/2010/main" val="2912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8" y="237828"/>
            <a:ext cx="116619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1EC71D-AEE6-4554-BF79-915ECF4D1639}"/>
              </a:ext>
            </a:extLst>
          </p:cNvPr>
          <p:cNvSpPr txBox="1"/>
          <p:nvPr/>
        </p:nvSpPr>
        <p:spPr>
          <a:xfrm>
            <a:off x="543336" y="2275022"/>
            <a:ext cx="72621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24/3/2011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Oxford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sandwich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C99084-1480-D000-1693-E302201491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 r="26224"/>
          <a:stretch>
            <a:fillRect/>
          </a:stretch>
        </p:blipFill>
        <p:spPr>
          <a:xfrm>
            <a:off x="9223515" y="2275022"/>
            <a:ext cx="2146850" cy="322672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DFEA8-559A-9342-C2E6-53835AC9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122" y="971773"/>
            <a:ext cx="3339547" cy="6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8" y="237828"/>
            <a:ext cx="116619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1EC71D-AEE6-4554-BF79-915ECF4D1639}"/>
              </a:ext>
            </a:extLst>
          </p:cNvPr>
          <p:cNvSpPr txBox="1"/>
          <p:nvPr/>
        </p:nvSpPr>
        <p:spPr>
          <a:xfrm>
            <a:off x="543336" y="2275022"/>
            <a:ext cx="7262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VN.</a:t>
            </a:r>
          </a:p>
        </p:txBody>
      </p:sp>
      <p:pic>
        <p:nvPicPr>
          <p:cNvPr id="1026" name="Picture 2" descr="Cơm Tấm Sài Gòn Tuyển dụng 25599 - Hoteljob.vn">
            <a:extLst>
              <a:ext uri="{FF2B5EF4-FFF2-40B4-BE49-F238E27FC236}">
                <a16:creationId xmlns:a16="http://schemas.microsoft.com/office/drawing/2014/main" id="{4BDC4A3C-9541-A811-D4AD-0D6CD4AE8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12903" b="17273"/>
          <a:stretch/>
        </p:blipFill>
        <p:spPr bwMode="auto">
          <a:xfrm>
            <a:off x="8823429" y="874643"/>
            <a:ext cx="2994991" cy="9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A3B1898-0644-1675-628E-16F2886CE5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r="27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4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88" y="2879001"/>
            <a:ext cx="6030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38D9A-26AB-B416-13A4-72263F32623A}"/>
              </a:ext>
            </a:extLst>
          </p:cNvPr>
          <p:cNvSpPr txBox="1"/>
          <p:nvPr/>
        </p:nvSpPr>
        <p:spPr>
          <a:xfrm>
            <a:off x="159028" y="5604964"/>
            <a:ext cx="11900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1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88" y="2879001"/>
            <a:ext cx="595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B05693-CF46-9148-EC82-6D255E1ABF9B}"/>
              </a:ext>
            </a:extLst>
          </p:cNvPr>
          <p:cNvSpPr txBox="1"/>
          <p:nvPr/>
        </p:nvSpPr>
        <p:spPr>
          <a:xfrm>
            <a:off x="159028" y="5604964"/>
            <a:ext cx="11900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6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5098033" y="524400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5098033" y="1925652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5098033" y="3409058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5098033" y="492295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8E7721-BDDB-46D7-AA1A-5BB14C02C53A}"/>
              </a:ext>
            </a:extLst>
          </p:cNvPr>
          <p:cNvGrpSpPr/>
          <p:nvPr/>
        </p:nvGrpSpPr>
        <p:grpSpPr>
          <a:xfrm>
            <a:off x="6191766" y="700684"/>
            <a:ext cx="5681579" cy="807939"/>
            <a:chOff x="6557474" y="1342651"/>
            <a:chExt cx="5904410" cy="8079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5677FE-472F-4A36-9185-8B511810F9A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94CF44-32FD-4475-AB6A-2CABCD1B2040}"/>
                </a:ext>
              </a:extLst>
            </p:cNvPr>
            <p:cNvSpPr txBox="1"/>
            <p:nvPr/>
          </p:nvSpPr>
          <p:spPr>
            <a:xfrm>
              <a:off x="6557474" y="1342651"/>
              <a:ext cx="5904410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</a:t>
              </a:r>
              <a:endPara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5111221" y="618728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ko-KR" alt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1E465-EBCE-44C7-A461-8884575A2C05}"/>
              </a:ext>
            </a:extLst>
          </p:cNvPr>
          <p:cNvSpPr txBox="1"/>
          <p:nvPr/>
        </p:nvSpPr>
        <p:spPr>
          <a:xfrm>
            <a:off x="6191766" y="1972298"/>
            <a:ext cx="5681579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5111221" y="2019980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ko-KR" altLang="en-US" sz="4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B12FA-16D2-427A-AC1E-7CD49A52D0EA}"/>
              </a:ext>
            </a:extLst>
          </p:cNvPr>
          <p:cNvSpPr txBox="1"/>
          <p:nvPr/>
        </p:nvSpPr>
        <p:spPr>
          <a:xfrm>
            <a:off x="6191767" y="3370137"/>
            <a:ext cx="5681578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5124410" y="350260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ko-KR" altLang="en-US" sz="4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E492E8-841B-4715-9250-E40BA22F15A3}"/>
              </a:ext>
            </a:extLst>
          </p:cNvPr>
          <p:cNvSpPr txBox="1"/>
          <p:nvPr/>
        </p:nvSpPr>
        <p:spPr>
          <a:xfrm>
            <a:off x="6191767" y="5023366"/>
            <a:ext cx="5681578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5111221" y="501728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ko-KR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4C86B3-173C-4D0E-AF1E-C44E47E4C75F}"/>
              </a:ext>
            </a:extLst>
          </p:cNvPr>
          <p:cNvSpPr txBox="1"/>
          <p:nvPr/>
        </p:nvSpPr>
        <p:spPr>
          <a:xfrm>
            <a:off x="199176" y="589944"/>
            <a:ext cx="47632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2" grpId="0"/>
      <p:bldP spid="21" grpId="0"/>
      <p:bldP spid="18" grpId="0"/>
      <p:bldP spid="27" grpId="0"/>
      <p:bldP spid="24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15857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ko-KR" alt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315" y="3105834"/>
            <a:ext cx="744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26085" y="3011659"/>
            <a:ext cx="465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MÌ</a:t>
            </a:r>
            <a:r>
              <a:rPr lang="vi-VN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FEFFEFB-BF2F-4363-9D80-A362AB7091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r="23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70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26085" y="3011659"/>
            <a:ext cx="4653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TẤM</a:t>
            </a:r>
            <a:r>
              <a:rPr lang="vi-VN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C49E4B8-0706-4669-AE6E-D51E402219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4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26085" y="3011659"/>
            <a:ext cx="4653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GỎI CUỐN</a:t>
            </a:r>
            <a:r>
              <a:rPr lang="vi-VN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F9D5E67-8E96-4999-BE27-0A1A28B157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r="32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4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26085" y="3011659"/>
            <a:ext cx="4653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 MẮM</a:t>
            </a:r>
            <a:r>
              <a:rPr lang="vi-VN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F38222F-202E-4EB0-948C-44356BA92D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r="23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06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26085" y="3011659"/>
            <a:ext cx="4653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 GÀ</a:t>
            </a:r>
            <a:r>
              <a:rPr lang="vi-VN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78ABF55-CDDE-43E2-9EB2-8BE462940A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r="27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7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744" y="3105834"/>
            <a:ext cx="76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4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504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맑은 고딕</vt:lpstr>
      <vt:lpstr>Arial</vt:lpstr>
      <vt:lpstr>Arial Unicode MS</vt:lpstr>
      <vt:lpstr>Calibri Light</vt:lpstr>
      <vt:lpstr>Circle3D</vt:lpstr>
      <vt:lpstr>Times New Roman</vt:lpstr>
      <vt:lpstr>Windsor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134</cp:revision>
  <dcterms:created xsi:type="dcterms:W3CDTF">2020-01-20T05:08:25Z</dcterms:created>
  <dcterms:modified xsi:type="dcterms:W3CDTF">2023-03-08T02:38:19Z</dcterms:modified>
</cp:coreProperties>
</file>